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7" r:id="rId2"/>
    <p:sldId id="279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>
        <p:scale>
          <a:sx n="70" d="100"/>
          <a:sy n="70" d="100"/>
        </p:scale>
        <p:origin x="-438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-25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1" y="2130426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4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4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21A09-846E-4D5F-8A37-4117249C1825}" type="datetimeFigureOut">
              <a:rPr lang="es-MX" smtClean="0"/>
              <a:t>08/10/2019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30452-813E-45C2-8C08-6482D25A6B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7073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C547F-CD75-4253-88AF-17964F1E8059}" type="datetimeFigureOut">
              <a:rPr lang="es-MX" smtClean="0"/>
              <a:pPr/>
              <a:t>08/10/2019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8372-19D2-46AA-ABC8-27BAD448F33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7411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1" y="274638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C547F-CD75-4253-88AF-17964F1E8059}" type="datetimeFigureOut">
              <a:rPr lang="es-MX" smtClean="0"/>
              <a:pPr/>
              <a:t>08/10/2019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8372-19D2-46AA-ABC8-27BAD448F33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4008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21A09-846E-4D5F-8A37-4117249C1825}" type="datetimeFigureOut">
              <a:rPr lang="es-MX" smtClean="0"/>
              <a:t>08/10/2019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30452-813E-45C2-8C08-6482D25A6B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7697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5" y="4406900"/>
            <a:ext cx="10363200" cy="1362075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5" y="2906714"/>
            <a:ext cx="10363200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425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850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3275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770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2125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655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0975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5400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C547F-CD75-4253-88AF-17964F1E8059}" type="datetimeFigureOut">
              <a:rPr lang="es-MX" smtClean="0"/>
              <a:pPr/>
              <a:t>08/10/2019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8372-19D2-46AA-ABC8-27BAD448F33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3082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1" y="1600201"/>
            <a:ext cx="5384800" cy="4525963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C547F-CD75-4253-88AF-17964F1E8059}" type="datetimeFigureOut">
              <a:rPr lang="es-MX" smtClean="0"/>
              <a:pPr/>
              <a:t>08/10/2019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8372-19D2-46AA-ABC8-27BAD448F33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6303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4251" indent="0">
              <a:buNone/>
              <a:defRPr sz="2400" b="1"/>
            </a:lvl2pPr>
            <a:lvl3pPr marL="1088502" indent="0">
              <a:buNone/>
              <a:defRPr sz="2100" b="1"/>
            </a:lvl3pPr>
            <a:lvl4pPr marL="1632753" indent="0">
              <a:buNone/>
              <a:defRPr sz="1900" b="1"/>
            </a:lvl4pPr>
            <a:lvl5pPr marL="2177004" indent="0">
              <a:buNone/>
              <a:defRPr sz="1900" b="1"/>
            </a:lvl5pPr>
            <a:lvl6pPr marL="2721254" indent="0">
              <a:buNone/>
              <a:defRPr sz="1900" b="1"/>
            </a:lvl6pPr>
            <a:lvl7pPr marL="3265505" indent="0">
              <a:buNone/>
              <a:defRPr sz="1900" b="1"/>
            </a:lvl7pPr>
            <a:lvl8pPr marL="3809756" indent="0">
              <a:buNone/>
              <a:defRPr sz="1900" b="1"/>
            </a:lvl8pPr>
            <a:lvl9pPr marL="4354007" indent="0">
              <a:buNone/>
              <a:defRPr sz="19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6"/>
            <a:ext cx="5386917" cy="3951288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4251" indent="0">
              <a:buNone/>
              <a:defRPr sz="2400" b="1"/>
            </a:lvl2pPr>
            <a:lvl3pPr marL="1088502" indent="0">
              <a:buNone/>
              <a:defRPr sz="2100" b="1"/>
            </a:lvl3pPr>
            <a:lvl4pPr marL="1632753" indent="0">
              <a:buNone/>
              <a:defRPr sz="1900" b="1"/>
            </a:lvl4pPr>
            <a:lvl5pPr marL="2177004" indent="0">
              <a:buNone/>
              <a:defRPr sz="1900" b="1"/>
            </a:lvl5pPr>
            <a:lvl6pPr marL="2721254" indent="0">
              <a:buNone/>
              <a:defRPr sz="1900" b="1"/>
            </a:lvl6pPr>
            <a:lvl7pPr marL="3265505" indent="0">
              <a:buNone/>
              <a:defRPr sz="1900" b="1"/>
            </a:lvl7pPr>
            <a:lvl8pPr marL="3809756" indent="0">
              <a:buNone/>
              <a:defRPr sz="1900" b="1"/>
            </a:lvl8pPr>
            <a:lvl9pPr marL="4354007" indent="0">
              <a:buNone/>
              <a:defRPr sz="19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7" y="2174876"/>
            <a:ext cx="5389033" cy="3951288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C547F-CD75-4253-88AF-17964F1E8059}" type="datetimeFigureOut">
              <a:rPr lang="es-MX" smtClean="0"/>
              <a:pPr/>
              <a:t>08/10/2019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8372-19D2-46AA-ABC8-27BAD448F33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5057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C547F-CD75-4253-88AF-17964F1E8059}" type="datetimeFigureOut">
              <a:rPr lang="es-MX" smtClean="0"/>
              <a:pPr/>
              <a:t>08/10/2019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8372-19D2-46AA-ABC8-27BAD448F33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3675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21A09-846E-4D5F-8A37-4117249C1825}" type="datetimeFigureOut">
              <a:rPr lang="es-MX" smtClean="0"/>
              <a:t>08/10/2019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30452-813E-45C2-8C08-6482D25A6B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130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4" y="273051"/>
            <a:ext cx="6815666" cy="5853113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1435101"/>
            <a:ext cx="4011084" cy="4691063"/>
          </a:xfrm>
        </p:spPr>
        <p:txBody>
          <a:bodyPr/>
          <a:lstStyle>
            <a:lvl1pPr marL="0" indent="0">
              <a:buNone/>
              <a:defRPr sz="1700"/>
            </a:lvl1pPr>
            <a:lvl2pPr marL="544251" indent="0">
              <a:buNone/>
              <a:defRPr sz="1400"/>
            </a:lvl2pPr>
            <a:lvl3pPr marL="1088502" indent="0">
              <a:buNone/>
              <a:defRPr sz="1200"/>
            </a:lvl3pPr>
            <a:lvl4pPr marL="1632753" indent="0">
              <a:buNone/>
              <a:defRPr sz="1100"/>
            </a:lvl4pPr>
            <a:lvl5pPr marL="2177004" indent="0">
              <a:buNone/>
              <a:defRPr sz="1100"/>
            </a:lvl5pPr>
            <a:lvl6pPr marL="2721254" indent="0">
              <a:buNone/>
              <a:defRPr sz="1100"/>
            </a:lvl6pPr>
            <a:lvl7pPr marL="3265505" indent="0">
              <a:buNone/>
              <a:defRPr sz="1100"/>
            </a:lvl7pPr>
            <a:lvl8pPr marL="3809756" indent="0">
              <a:buNone/>
              <a:defRPr sz="1100"/>
            </a:lvl8pPr>
            <a:lvl9pPr marL="4354007" indent="0">
              <a:buNone/>
              <a:defRPr sz="1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C547F-CD75-4253-88AF-17964F1E8059}" type="datetimeFigureOut">
              <a:rPr lang="es-MX" smtClean="0"/>
              <a:pPr/>
              <a:t>08/10/2019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8372-19D2-46AA-ABC8-27BAD448F33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5741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8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6"/>
            <a:ext cx="7315200" cy="4114800"/>
          </a:xfrm>
        </p:spPr>
        <p:txBody>
          <a:bodyPr/>
          <a:lstStyle>
            <a:lvl1pPr marL="0" indent="0">
              <a:buNone/>
              <a:defRPr sz="3800"/>
            </a:lvl1pPr>
            <a:lvl2pPr marL="544251" indent="0">
              <a:buNone/>
              <a:defRPr sz="3300"/>
            </a:lvl2pPr>
            <a:lvl3pPr marL="1088502" indent="0">
              <a:buNone/>
              <a:defRPr sz="2900"/>
            </a:lvl3pPr>
            <a:lvl4pPr marL="1632753" indent="0">
              <a:buNone/>
              <a:defRPr sz="2400"/>
            </a:lvl4pPr>
            <a:lvl5pPr marL="2177004" indent="0">
              <a:buNone/>
              <a:defRPr sz="2400"/>
            </a:lvl5pPr>
            <a:lvl6pPr marL="2721254" indent="0">
              <a:buNone/>
              <a:defRPr sz="2400"/>
            </a:lvl6pPr>
            <a:lvl7pPr marL="3265505" indent="0">
              <a:buNone/>
              <a:defRPr sz="2400"/>
            </a:lvl7pPr>
            <a:lvl8pPr marL="3809756" indent="0">
              <a:buNone/>
              <a:defRPr sz="2400"/>
            </a:lvl8pPr>
            <a:lvl9pPr marL="4354007" indent="0">
              <a:buNone/>
              <a:defRPr sz="2400"/>
            </a:lvl9pPr>
          </a:lstStyle>
          <a:p>
            <a:r>
              <a:rPr lang="es-ES" smtClean="0"/>
              <a:t>Haga clic en el icono para agregar una imagen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700"/>
            </a:lvl1pPr>
            <a:lvl2pPr marL="544251" indent="0">
              <a:buNone/>
              <a:defRPr sz="1400"/>
            </a:lvl2pPr>
            <a:lvl3pPr marL="1088502" indent="0">
              <a:buNone/>
              <a:defRPr sz="1200"/>
            </a:lvl3pPr>
            <a:lvl4pPr marL="1632753" indent="0">
              <a:buNone/>
              <a:defRPr sz="1100"/>
            </a:lvl4pPr>
            <a:lvl5pPr marL="2177004" indent="0">
              <a:buNone/>
              <a:defRPr sz="1100"/>
            </a:lvl5pPr>
            <a:lvl6pPr marL="2721254" indent="0">
              <a:buNone/>
              <a:defRPr sz="1100"/>
            </a:lvl6pPr>
            <a:lvl7pPr marL="3265505" indent="0">
              <a:buNone/>
              <a:defRPr sz="1100"/>
            </a:lvl7pPr>
            <a:lvl8pPr marL="3809756" indent="0">
              <a:buNone/>
              <a:defRPr sz="1100"/>
            </a:lvl8pPr>
            <a:lvl9pPr marL="4354007" indent="0">
              <a:buNone/>
              <a:defRPr sz="1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C547F-CD75-4253-88AF-17964F1E8059}" type="datetimeFigureOut">
              <a:rPr lang="es-MX" smtClean="0"/>
              <a:pPr/>
              <a:t>08/10/2019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8372-19D2-46AA-ABC8-27BAD448F33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0563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</p:spPr>
        <p:txBody>
          <a:bodyPr vert="horz" lIns="108850" tIns="54425" rIns="108850" bIns="54425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1" y="1600201"/>
            <a:ext cx="10972800" cy="4525963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1" y="6356350"/>
            <a:ext cx="2844800" cy="365125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C547F-CD75-4253-88AF-17964F1E8059}" type="datetimeFigureOut">
              <a:rPr lang="es-MX" smtClean="0"/>
              <a:pPr/>
              <a:t>08/10/2019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1" y="6356350"/>
            <a:ext cx="3860800" cy="365125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1" y="6356350"/>
            <a:ext cx="2844800" cy="365125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D8372-19D2-46AA-ABC8-27BAD448F33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464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1088502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188" indent="-408188" algn="l" defTabSz="1088502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84408" indent="-340157" algn="l" defTabSz="1088502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60627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04878" indent="-272125" algn="l" defTabSz="1088502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9129" indent="-272125" algn="l" defTabSz="1088502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3380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631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882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6132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251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502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753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700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125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5505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756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4007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6640544" y="1119116"/>
            <a:ext cx="5014644" cy="46129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3600" b="1" spc="-50" dirty="0" smtClean="0">
              <a:solidFill>
                <a:schemeClr val="accent3">
                  <a:lumMod val="50000"/>
                </a:schemeClr>
              </a:solidFill>
              <a:latin typeface="Trebuchet MS" panose="020B0603020202020204" pitchFamily="34" charset="0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3600" b="1" spc="-50" dirty="0" smtClean="0">
                <a:solidFill>
                  <a:schemeClr val="accent3">
                    <a:lumMod val="50000"/>
                  </a:schemeClr>
                </a:solidFill>
                <a:latin typeface="Trebuchet MS" panose="020B0603020202020204" pitchFamily="34" charset="0"/>
                <a:ea typeface="+mj-ea"/>
                <a:cs typeface="+mj-cs"/>
              </a:rPr>
              <a:t>AARÓN Y ELSY VALENZUELA HERNÁNDEZ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3600" b="1" spc="-50" dirty="0" smtClean="0">
              <a:solidFill>
                <a:schemeClr val="accent3">
                  <a:lumMod val="50000"/>
                </a:schemeClr>
              </a:solidFill>
              <a:latin typeface="Trebuchet MS" panose="020B0603020202020204" pitchFamily="34" charset="0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3600" b="1" spc="-50" dirty="0" smtClean="0">
              <a:solidFill>
                <a:schemeClr val="accent3">
                  <a:lumMod val="50000"/>
                </a:schemeClr>
              </a:solidFill>
              <a:latin typeface="Trebuchet MS" panose="020B0603020202020204" pitchFamily="34" charset="0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3600" b="1" spc="-50" dirty="0" smtClean="0">
                <a:solidFill>
                  <a:schemeClr val="accent3">
                    <a:lumMod val="50000"/>
                  </a:schemeClr>
                </a:solidFill>
                <a:latin typeface="Trebuchet MS" panose="020B0603020202020204" pitchFamily="34" charset="0"/>
                <a:ea typeface="+mj-ea"/>
                <a:cs typeface="+mj-cs"/>
              </a:rPr>
              <a:t>AREA II </a:t>
            </a:r>
            <a:r>
              <a:rPr lang="es-MX" sz="3600" b="1" spc="-50" dirty="0" smtClean="0">
                <a:solidFill>
                  <a:schemeClr val="accent3">
                    <a:lumMod val="50000"/>
                  </a:schemeClr>
                </a:solidFill>
                <a:latin typeface="Trebuchet MS" panose="020B0603020202020204" pitchFamily="34" charset="0"/>
                <a:ea typeface="+mj-ea"/>
                <a:cs typeface="+mj-cs"/>
              </a:rPr>
              <a:t>NACIONAL</a:t>
            </a:r>
            <a:endParaRPr lang="es-MX" sz="3600" b="1" spc="-50" dirty="0" smtClean="0">
              <a:solidFill>
                <a:schemeClr val="accent3">
                  <a:lumMod val="50000"/>
                </a:schemeClr>
              </a:solidFill>
              <a:latin typeface="Trebuchet MS" panose="020B0603020202020204" pitchFamily="34" charset="0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3600" b="1" spc="-50" dirty="0" smtClean="0">
              <a:solidFill>
                <a:schemeClr val="accent3">
                  <a:lumMod val="50000"/>
                </a:schemeClr>
              </a:solidFill>
              <a:latin typeface="Trebuchet MS" panose="020B0603020202020204" pitchFamily="34" charset="0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3600" b="1" spc="-50" dirty="0" smtClean="0">
                <a:solidFill>
                  <a:schemeClr val="accent3">
                    <a:lumMod val="50000"/>
                  </a:schemeClr>
                </a:solidFill>
                <a:latin typeface="Trebuchet MS" panose="020B0603020202020204" pitchFamily="34" charset="0"/>
                <a:ea typeface="+mj-ea"/>
                <a:cs typeface="+mj-cs"/>
              </a:rPr>
              <a:t>19 AÑOS DE CASADOS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3600" b="1" spc="-50" dirty="0" smtClean="0">
              <a:solidFill>
                <a:schemeClr val="accent3">
                  <a:lumMod val="50000"/>
                </a:schemeClr>
              </a:solidFill>
              <a:latin typeface="Trebuchet MS" panose="020B0603020202020204" pitchFamily="34" charset="0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1" i="0" u="none" strike="noStrike" kern="1200" cap="none" spc="-5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Trebuchet MS" panose="020B0603020202020204" pitchFamily="34" charset="0"/>
                <a:ea typeface="+mj-ea"/>
                <a:cs typeface="+mj-cs"/>
              </a:rPr>
              <a:t>3</a:t>
            </a:r>
            <a:r>
              <a:rPr kumimoji="0" lang="es-MX" sz="3600" b="1" i="0" u="none" strike="noStrike" kern="1200" cap="none" spc="-50" normalizeH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Trebuchet MS" panose="020B0603020202020204" pitchFamily="34" charset="0"/>
                <a:ea typeface="+mj-ea"/>
                <a:cs typeface="+mj-cs"/>
              </a:rPr>
              <a:t> HIJOS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3600" b="1" i="0" u="none" strike="noStrike" kern="1200" cap="none" spc="-50" normalizeH="0" noProof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Trebuchet MS" panose="020B0603020202020204" pitchFamily="34" charset="0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3600" b="1" spc="-50" dirty="0">
                <a:solidFill>
                  <a:schemeClr val="accent3">
                    <a:lumMod val="50000"/>
                  </a:schemeClr>
                </a:solidFill>
                <a:latin typeface="Trebuchet MS" panose="020B0603020202020204" pitchFamily="34" charset="0"/>
                <a:ea typeface="+mj-ea"/>
                <a:cs typeface="+mj-cs"/>
              </a:rPr>
              <a:t>9</a:t>
            </a:r>
            <a:r>
              <a:rPr lang="es-MX" sz="3600" b="1" spc="-50" baseline="0" dirty="0" smtClean="0">
                <a:solidFill>
                  <a:schemeClr val="accent3">
                    <a:lumMod val="50000"/>
                  </a:schemeClr>
                </a:solidFill>
                <a:latin typeface="Trebuchet MS" panose="020B0603020202020204" pitchFamily="34" charset="0"/>
                <a:ea typeface="+mj-ea"/>
                <a:cs typeface="+mj-cs"/>
              </a:rPr>
              <a:t> AÑOS EN EL MFC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3600" b="1" i="0" u="none" strike="noStrike" kern="1200" cap="none" spc="-50" normalizeH="0" noProof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Trebuchet MS" panose="020B0603020202020204" pitchFamily="34" charset="0"/>
              <a:ea typeface="+mj-ea"/>
              <a:cs typeface="+mj-cs"/>
            </a:endParaRPr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21" y="751570"/>
            <a:ext cx="4285397" cy="57138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21" y="669682"/>
            <a:ext cx="4285397" cy="5713863"/>
          </a:xfrm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5786651" y="1119116"/>
            <a:ext cx="5868538" cy="46129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3600" b="1" spc="-50" dirty="0" smtClean="0">
              <a:solidFill>
                <a:schemeClr val="accent3">
                  <a:lumMod val="50000"/>
                </a:schemeClr>
              </a:solidFill>
              <a:latin typeface="Trebuchet MS" panose="020B0603020202020204" pitchFamily="34" charset="0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3600" b="1" spc="-50" dirty="0" smtClean="0">
                <a:solidFill>
                  <a:schemeClr val="accent3">
                    <a:lumMod val="50000"/>
                  </a:schemeClr>
                </a:solidFill>
                <a:latin typeface="Trebuchet MS" panose="020B0603020202020204" pitchFamily="34" charset="0"/>
                <a:ea typeface="+mj-ea"/>
                <a:cs typeface="+mj-cs"/>
              </a:rPr>
              <a:t>AARÓN Y ELSY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3600" b="1" spc="-50" dirty="0" smtClean="0">
              <a:solidFill>
                <a:schemeClr val="accent3">
                  <a:lumMod val="50000"/>
                </a:schemeClr>
              </a:solidFill>
              <a:latin typeface="Trebuchet MS" panose="020B0603020202020204" pitchFamily="34" charset="0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400" b="1" spc="-50" dirty="0" err="1" smtClean="0">
                <a:solidFill>
                  <a:schemeClr val="accent3">
                    <a:lumMod val="50000"/>
                  </a:schemeClr>
                </a:solidFill>
                <a:latin typeface="Trebuchet MS" panose="020B0603020202020204" pitchFamily="34" charset="0"/>
                <a:ea typeface="+mj-ea"/>
                <a:cs typeface="+mj-cs"/>
              </a:rPr>
              <a:t>Tels</a:t>
            </a:r>
            <a:r>
              <a:rPr lang="es-MX" sz="2400" b="1" spc="-50" dirty="0" smtClean="0">
                <a:solidFill>
                  <a:schemeClr val="accent3">
                    <a:lumMod val="50000"/>
                  </a:schemeClr>
                </a:solidFill>
                <a:latin typeface="Trebuchet MS" panose="020B0603020202020204" pitchFamily="34" charset="0"/>
                <a:ea typeface="+mj-ea"/>
                <a:cs typeface="+mj-cs"/>
              </a:rPr>
              <a:t>: 644 197 1810 y 644 153 1501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3600" b="1" spc="-50" dirty="0" smtClean="0">
              <a:solidFill>
                <a:schemeClr val="accent3">
                  <a:lumMod val="50000"/>
                </a:schemeClr>
              </a:solidFill>
              <a:latin typeface="Trebuchet MS" panose="020B0603020202020204" pitchFamily="34" charset="0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3200" b="1" spc="-50" noProof="0" dirty="0" smtClean="0">
                <a:solidFill>
                  <a:schemeClr val="accent3">
                    <a:lumMod val="50000"/>
                  </a:schemeClr>
                </a:solidFill>
                <a:latin typeface="Trebuchet MS" panose="020B0603020202020204" pitchFamily="34" charset="0"/>
                <a:ea typeface="+mj-ea"/>
                <a:cs typeface="+mj-cs"/>
              </a:rPr>
              <a:t>mfcnacionalarea2@gmail.com</a:t>
            </a:r>
            <a:endParaRPr kumimoji="0" lang="es-MX" sz="3200" b="1" i="0" u="none" strike="noStrike" kern="1200" cap="none" spc="-5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Trebuchet MS" panose="020B060302020202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3891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Tema2</Template>
  <TotalTime>262</TotalTime>
  <Words>32</Words>
  <Application>Microsoft Office PowerPoint</Application>
  <PresentationFormat>Personalizado</PresentationFormat>
  <Paragraphs>17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Tema2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Visita a  Mons. Alonso Garza</dc:title>
  <dc:creator>Jesús Manuel Ramos Álvarez</dc:creator>
  <cp:lastModifiedBy>Aarón Valenzuela Corral</cp:lastModifiedBy>
  <cp:revision>41</cp:revision>
  <dcterms:created xsi:type="dcterms:W3CDTF">2016-06-30T15:54:40Z</dcterms:created>
  <dcterms:modified xsi:type="dcterms:W3CDTF">2019-10-08T15:10:36Z</dcterms:modified>
</cp:coreProperties>
</file>